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21" d="100"/>
          <a:sy n="121" d="100"/>
        </p:scale>
        <p:origin x="-80" y="9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3842-337F-A740-8551-21972ABC01FE}" type="datetimeFigureOut">
              <a:rPr lang="en-US" smtClean="0"/>
              <a:t>10/26/18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DBA85-EE8F-9B48-953D-AD9BD3E8E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3842-337F-A740-8551-21972ABC01FE}" type="datetimeFigureOut">
              <a:rPr lang="en-US" smtClean="0"/>
              <a:t>10/26/18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DBA85-EE8F-9B48-953D-AD9BD3E8E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3842-337F-A740-8551-21972ABC01FE}" type="datetimeFigureOut">
              <a:rPr lang="en-US" smtClean="0"/>
              <a:t>10/26/18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DBA85-EE8F-9B48-953D-AD9BD3E8E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3842-337F-A740-8551-21972ABC01FE}" type="datetimeFigureOut">
              <a:rPr lang="en-US" smtClean="0"/>
              <a:t>10/26/18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DBA85-EE8F-9B48-953D-AD9BD3E8E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3842-337F-A740-8551-21972ABC01FE}" type="datetimeFigureOut">
              <a:rPr lang="en-US" smtClean="0"/>
              <a:t>10/26/18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DBA85-EE8F-9B48-953D-AD9BD3E8E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3842-337F-A740-8551-21972ABC01FE}" type="datetimeFigureOut">
              <a:rPr lang="en-US" smtClean="0"/>
              <a:t>10/26/18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DBA85-EE8F-9B48-953D-AD9BD3E8E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3842-337F-A740-8551-21972ABC01FE}" type="datetimeFigureOut">
              <a:rPr lang="en-US" smtClean="0"/>
              <a:t>10/26/18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DBA85-EE8F-9B48-953D-AD9BD3E8E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3842-337F-A740-8551-21972ABC01FE}" type="datetimeFigureOut">
              <a:rPr lang="en-US" smtClean="0"/>
              <a:t>10/26/18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DBA85-EE8F-9B48-953D-AD9BD3E8E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3842-337F-A740-8551-21972ABC01FE}" type="datetimeFigureOut">
              <a:rPr lang="en-US" smtClean="0"/>
              <a:t>10/26/18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DBA85-EE8F-9B48-953D-AD9BD3E8E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3842-337F-A740-8551-21972ABC01FE}" type="datetimeFigureOut">
              <a:rPr lang="en-US" smtClean="0"/>
              <a:t>10/26/18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DBA85-EE8F-9B48-953D-AD9BD3E8E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3842-337F-A740-8551-21972ABC01FE}" type="datetimeFigureOut">
              <a:rPr lang="en-US" smtClean="0"/>
              <a:t>10/26/18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DBA85-EE8F-9B48-953D-AD9BD3E8E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73842-337F-A740-8551-21972ABC01FE}" type="datetimeFigureOut">
              <a:rPr lang="en-US" smtClean="0"/>
              <a:t>10/26/18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DBA85-EE8F-9B48-953D-AD9BD3E8E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>
                <a:latin typeface="American Typewriter"/>
                <a:cs typeface="American Typewriter"/>
              </a:rPr>
              <a:t>The Anaheim Elementary School District</a:t>
            </a:r>
            <a:br>
              <a:rPr lang="en-US" sz="6000" dirty="0" smtClean="0">
                <a:latin typeface="American Typewriter"/>
                <a:cs typeface="American Typewriter"/>
              </a:rPr>
            </a:br>
            <a:r>
              <a:rPr lang="en-US" sz="6000" dirty="0" smtClean="0">
                <a:latin typeface="American Typewriter"/>
                <a:cs typeface="American Typewriter"/>
              </a:rPr>
              <a:t>&amp; </a:t>
            </a:r>
            <a:br>
              <a:rPr lang="en-US" sz="6000" dirty="0" smtClean="0">
                <a:latin typeface="American Typewriter"/>
                <a:cs typeface="American Typewriter"/>
              </a:rPr>
            </a:br>
            <a:r>
              <a:rPr lang="en-US" sz="6000" dirty="0" smtClean="0">
                <a:latin typeface="American Typewriter"/>
                <a:cs typeface="American Typewriter"/>
              </a:rPr>
              <a:t>The Deception</a:t>
            </a:r>
            <a:endParaRPr lang="en-US" sz="6000" dirty="0"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3957260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“Welcoming Schools”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000" dirty="0" smtClean="0">
                <a:solidFill>
                  <a:srgbClr val="FFFFFF"/>
                </a:solidFill>
                <a:latin typeface="American Typewriter"/>
                <a:cs typeface="American Typewriter"/>
              </a:rPr>
              <a:t>Welcoming schools is a Sexual Orientation and Gender Identity Program that “queers” the school environment. </a:t>
            </a:r>
          </a:p>
          <a:p>
            <a:pPr marL="0" indent="0">
              <a:buNone/>
            </a:pPr>
            <a:endParaRPr lang="en-US" sz="4000" dirty="0">
              <a:solidFill>
                <a:srgbClr val="FFFFFF"/>
              </a:solidFill>
              <a:latin typeface="American Typewriter"/>
              <a:cs typeface="American Typewriter"/>
            </a:endParaRPr>
          </a:p>
          <a:p>
            <a:pPr marL="0" indent="0">
              <a:buNone/>
            </a:pPr>
            <a:endParaRPr lang="en-US" sz="4000" dirty="0" smtClean="0">
              <a:solidFill>
                <a:srgbClr val="FFFFFF"/>
              </a:solidFill>
              <a:latin typeface="American Typewriter"/>
              <a:cs typeface="American Typewriter"/>
            </a:endParaRPr>
          </a:p>
          <a:p>
            <a:pPr marL="0" indent="0">
              <a:buNone/>
            </a:pPr>
            <a:r>
              <a:rPr lang="en-US" sz="4000" dirty="0" smtClean="0">
                <a:solidFill>
                  <a:srgbClr val="FFFFFF"/>
                </a:solidFill>
                <a:latin typeface="American Typewriter"/>
                <a:cs typeface="American Typewriter"/>
              </a:rPr>
              <a:t>Research: Kevin Jennings, “Queering the Elementary School”</a:t>
            </a:r>
            <a:endParaRPr lang="en-US" sz="4000" dirty="0">
              <a:solidFill>
                <a:srgbClr val="FFFFFF"/>
              </a:solidFill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3348632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it Funded 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>
                <a:solidFill>
                  <a:srgbClr val="FFFFFF"/>
                </a:solidFill>
                <a:latin typeface="Helvetica"/>
              </a:rPr>
              <a:t>“Welcoming Schools” is funded </a:t>
            </a:r>
            <a:r>
              <a:rPr lang="en-US" sz="4000" dirty="0">
                <a:solidFill>
                  <a:srgbClr val="FFFFFF"/>
                </a:solidFill>
                <a:latin typeface="Helvetica"/>
              </a:rPr>
              <a:t>and pushed into schools by the national homosexual organization “Human Rights Campaign.</a:t>
            </a:r>
            <a:r>
              <a:rPr lang="en-US" sz="4000" dirty="0" smtClean="0">
                <a:solidFill>
                  <a:srgbClr val="FFFFFF"/>
                </a:solidFill>
                <a:latin typeface="Helvetica"/>
              </a:rPr>
              <a:t>”</a:t>
            </a:r>
            <a:endParaRPr lang="en-US" sz="4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542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NOTE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>
                <a:solidFill>
                  <a:srgbClr val="FFFFFF"/>
                </a:solidFill>
                <a:latin typeface="Helvetica"/>
              </a:rPr>
              <a:t>“Welcoming Schools” is being </a:t>
            </a:r>
            <a:r>
              <a:rPr lang="en-US" sz="4000" dirty="0">
                <a:solidFill>
                  <a:srgbClr val="FFFFFF"/>
                </a:solidFill>
                <a:latin typeface="Helvetica"/>
              </a:rPr>
              <a:t>implemented in schools across the country.</a:t>
            </a:r>
            <a:endParaRPr lang="en-US" sz="4000" dirty="0">
              <a:solidFill>
                <a:srgbClr val="FFFFFF"/>
              </a:solidFill>
            </a:endParaRP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562641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“Welcoming Schools”?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FFFF"/>
                </a:solidFill>
                <a:latin typeface="Helvetica"/>
              </a:rPr>
              <a:t>“Welcoming Schools” is an intense program for elementary school teachers to train them how to effectively introduce homosexual and transgender concepts into the minds of very young </a:t>
            </a:r>
            <a:r>
              <a:rPr lang="en-US" dirty="0" smtClean="0">
                <a:solidFill>
                  <a:srgbClr val="FFFFFF"/>
                </a:solidFill>
                <a:latin typeface="Helvetica"/>
              </a:rPr>
              <a:t>children.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190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it implemented?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FFFF"/>
                </a:solidFill>
                <a:latin typeface="Helvetica"/>
              </a:rPr>
              <a:t>It uses psychological reconditioning techniques to cause children to accept and internalize cross-dressing, “gay” families, homosexuality and lesbianism, and a range of other LGBT behaviors. 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347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else does this program do 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FFFF"/>
                </a:solidFill>
                <a:latin typeface="American Typewriter"/>
                <a:cs typeface="American Typewriter"/>
              </a:rPr>
              <a:t>“Welcoming Schools,” encourages </a:t>
            </a:r>
            <a:r>
              <a:rPr lang="en-US" dirty="0">
                <a:solidFill>
                  <a:srgbClr val="FFFFFF"/>
                </a:solidFill>
                <a:latin typeface="American Typewriter"/>
                <a:cs typeface="American Typewriter"/>
              </a:rPr>
              <a:t>children to question their “gender”. It includes well-crafted strategies such as role-playing, games, videos, and discussions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3863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Unsuspecting Parents </a:t>
            </a:r>
            <a:r>
              <a:rPr lang="mr-IN" dirty="0" smtClean="0"/>
              <a:t>…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FFFF"/>
                </a:solidFill>
                <a:latin typeface="American Typewriter"/>
                <a:cs typeface="American Typewriter"/>
              </a:rPr>
              <a:t>Parents are purposefully not told about this. Teachers are even taught how to deflect concerns and criticisms when parents ask questions. The program is portrayed as part of required “anti-bullying” and “keeping students safe” efforts which makes it easi</a:t>
            </a:r>
            <a:r>
              <a:rPr lang="en-US" dirty="0">
                <a:solidFill>
                  <a:srgbClr val="FFFFFF"/>
                </a:solidFill>
                <a:latin typeface="Helvetica"/>
              </a:rPr>
              <a:t>er to intimidate those who challenge it.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2283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latin typeface="American Typewriter"/>
                <a:cs typeface="American Typewriter"/>
              </a:rPr>
              <a:t>The Anaheim Elementary School Has been planning for MONTHS to implement “Welcoming School.” </a:t>
            </a:r>
            <a:endParaRPr lang="en-US" sz="4000" dirty="0"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9973288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r-IN" dirty="0" smtClean="0"/>
              <a:t>…</a:t>
            </a:r>
            <a:r>
              <a:rPr lang="en-US" dirty="0" smtClean="0"/>
              <a:t> </a:t>
            </a:r>
            <a:r>
              <a:rPr lang="en-US" dirty="0" smtClean="0">
                <a:latin typeface="American Typewriter"/>
                <a:cs typeface="American Typewriter"/>
              </a:rPr>
              <a:t>With no intention of </a:t>
            </a:r>
            <a:r>
              <a:rPr lang="mr-IN" dirty="0" smtClean="0">
                <a:latin typeface="American Typewriter"/>
                <a:cs typeface="American Typewriter"/>
              </a:rPr>
              <a:t>……</a:t>
            </a:r>
            <a:r>
              <a:rPr lang="en-US" dirty="0" smtClean="0">
                <a:latin typeface="American Typewriter"/>
                <a:cs typeface="American Typewriter"/>
              </a:rPr>
              <a:t>.telling the parents.</a:t>
            </a:r>
            <a:endParaRPr lang="en-US" dirty="0"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13515173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merican Typewriter"/>
                <a:cs typeface="American Typewriter"/>
              </a:rPr>
              <a:t>Just like when Betsy Ross Elementary School and the LGBT Agency of Orange County were planning to have “Diversity Week” on April 30 </a:t>
            </a:r>
            <a:r>
              <a:rPr lang="mr-IN" dirty="0" smtClean="0">
                <a:latin typeface="American Typewriter"/>
                <a:cs typeface="American Typewriter"/>
              </a:rPr>
              <a:t>–</a:t>
            </a:r>
            <a:r>
              <a:rPr lang="en-US" dirty="0" smtClean="0">
                <a:latin typeface="American Typewriter"/>
                <a:cs typeface="American Typewriter"/>
              </a:rPr>
              <a:t> May 4, 2018 </a:t>
            </a:r>
            <a:r>
              <a:rPr lang="mr-IN" dirty="0" smtClean="0">
                <a:latin typeface="American Typewriter"/>
                <a:cs typeface="American Typewriter"/>
              </a:rPr>
              <a:t>…</a:t>
            </a:r>
            <a:r>
              <a:rPr lang="en-US" dirty="0" smtClean="0">
                <a:latin typeface="American Typewriter"/>
                <a:cs typeface="American Typewriter"/>
              </a:rPr>
              <a:t>.</a:t>
            </a:r>
            <a:endParaRPr lang="en-US" dirty="0"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3077216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000" dirty="0" smtClean="0">
                <a:latin typeface="American Typewriter"/>
                <a:cs typeface="American Typewriter"/>
              </a:rPr>
              <a:t>On Friday, </a:t>
            </a:r>
            <a:br>
              <a:rPr lang="en-US" sz="6000" dirty="0" smtClean="0">
                <a:latin typeface="American Typewriter"/>
                <a:cs typeface="American Typewriter"/>
              </a:rPr>
            </a:br>
            <a:r>
              <a:rPr lang="en-US" sz="6000" dirty="0" smtClean="0">
                <a:latin typeface="American Typewriter"/>
                <a:cs typeface="American Typewriter"/>
              </a:rPr>
              <a:t>April 27, 2018 </a:t>
            </a:r>
            <a:br>
              <a:rPr lang="en-US" sz="6000" dirty="0" smtClean="0">
                <a:latin typeface="American Typewriter"/>
                <a:cs typeface="American Typewriter"/>
              </a:rPr>
            </a:br>
            <a:r>
              <a:rPr lang="en-US" sz="6000" dirty="0" smtClean="0">
                <a:latin typeface="American Typewriter"/>
                <a:cs typeface="American Typewriter"/>
              </a:rPr>
              <a:t>in Anaheim, CA</a:t>
            </a:r>
            <a:endParaRPr lang="en-US" sz="6000" dirty="0"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41542368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48091"/>
            <a:ext cx="7772400" cy="1198528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American Typewriter"/>
                <a:cs typeface="American Typewriter"/>
              </a:rPr>
              <a:t>And read </a:t>
            </a:r>
            <a:r>
              <a:rPr lang="mr-IN" sz="4800" dirty="0" smtClean="0">
                <a:latin typeface="American Typewriter"/>
                <a:cs typeface="American Typewriter"/>
              </a:rPr>
              <a:t>…</a:t>
            </a:r>
            <a:r>
              <a:rPr lang="en-US" sz="4800" dirty="0" smtClean="0">
                <a:latin typeface="American Typewriter"/>
                <a:cs typeface="American Typewriter"/>
              </a:rPr>
              <a:t>.</a:t>
            </a:r>
            <a:endParaRPr lang="en-US" sz="4800" dirty="0">
              <a:latin typeface="American Typewriter"/>
              <a:cs typeface="American Typewriter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50723"/>
            <a:ext cx="6400800" cy="3188077"/>
          </a:xfrm>
        </p:spPr>
        <p:txBody>
          <a:bodyPr>
            <a:normAutofit/>
          </a:bodyPr>
          <a:lstStyle/>
          <a:p>
            <a:r>
              <a:rPr lang="en-US" sz="8000" dirty="0" smtClean="0">
                <a:latin typeface="American Typewriter"/>
                <a:cs typeface="American Typewriter"/>
              </a:rPr>
              <a:t>“Jacob’s Dress” </a:t>
            </a:r>
            <a:endParaRPr lang="en-US" sz="8000" dirty="0"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15441408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latin typeface="American Typewriter"/>
                <a:cs typeface="American Typewriter"/>
              </a:rPr>
              <a:t>PARENTS !!! </a:t>
            </a:r>
            <a:endParaRPr lang="en-US" sz="6000" dirty="0">
              <a:latin typeface="American Typewriter"/>
              <a:cs typeface="American Typewriter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American Typewriter"/>
                <a:cs typeface="American Typewriter"/>
              </a:rPr>
              <a:t>The time is now to DEMAND to pull this Inclusive Model that introduces the children to sexuality</a:t>
            </a:r>
            <a:endParaRPr lang="en-US" dirty="0"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26687210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merican Typewriter"/>
                <a:cs typeface="American Typewriter"/>
              </a:rPr>
              <a:t>Diversity, Anti-bullying and Acceptance can be taught through Leadership and Empowerment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2570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merican Typewriter"/>
                <a:cs typeface="American Typewriter"/>
              </a:rPr>
              <a:t>Introducing sexuality when the brain are still forming is negligence and sexual grooming. It is inappropriate and abusive. </a:t>
            </a:r>
            <a:endParaRPr lang="en-US" dirty="0"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3486789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latin typeface="American Typewriter"/>
                <a:cs typeface="American Typewriter"/>
              </a:rPr>
              <a:t>A flyer was sent home with the “SOME” of the children</a:t>
            </a:r>
            <a:br>
              <a:rPr lang="en-US" dirty="0">
                <a:latin typeface="American Typewriter"/>
                <a:cs typeface="American Typewriter"/>
              </a:rPr>
            </a:br>
            <a:r>
              <a:rPr lang="en-US" dirty="0" smtClean="0">
                <a:latin typeface="American Typewriter"/>
                <a:cs typeface="American Typewriter"/>
              </a:rPr>
              <a:t> from Betsy Ross Elementary School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047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5950558"/>
          </a:xfrm>
        </p:spPr>
        <p:txBody>
          <a:bodyPr>
            <a:noAutofit/>
          </a:bodyPr>
          <a:lstStyle/>
          <a:p>
            <a:r>
              <a:rPr lang="en-US" sz="6600" dirty="0" smtClean="0">
                <a:latin typeface="American Typewriter"/>
                <a:cs typeface="American Typewriter"/>
              </a:rPr>
              <a:t>SOME of the parents were deeply concerned</a:t>
            </a:r>
            <a:endParaRPr lang="en-US" sz="6600" dirty="0"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2350438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latin typeface="American Typewriter"/>
                <a:cs typeface="American Typewriter"/>
              </a:rPr>
              <a:t>The Principal was contacted via email and phone </a:t>
            </a:r>
            <a:endParaRPr lang="en-US" sz="4800" dirty="0"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2516281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65978"/>
            <a:ext cx="7772400" cy="5205551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merican Typewriter"/>
                <a:cs typeface="American Typewriter"/>
              </a:rPr>
              <a:t>The administrative staff set up a meeting to address the parents concerns</a:t>
            </a:r>
            <a:br>
              <a:rPr lang="en-US" dirty="0" smtClean="0">
                <a:latin typeface="American Typewriter"/>
                <a:cs typeface="American Typewriter"/>
              </a:rPr>
            </a:br>
            <a:r>
              <a:rPr lang="en-US" dirty="0" smtClean="0">
                <a:latin typeface="American Typewriter"/>
                <a:cs typeface="American Typewriter"/>
              </a:rPr>
              <a:t> in May 2018 </a:t>
            </a:r>
            <a:br>
              <a:rPr lang="en-US" dirty="0" smtClean="0">
                <a:latin typeface="American Typewriter"/>
                <a:cs typeface="American Typewriter"/>
              </a:rPr>
            </a:br>
            <a:r>
              <a:rPr lang="en-US" dirty="0">
                <a:latin typeface="American Typewriter"/>
                <a:cs typeface="American Typewriter"/>
              </a:rPr>
              <a:t/>
            </a:r>
            <a:br>
              <a:rPr lang="en-US" dirty="0">
                <a:latin typeface="American Typewriter"/>
                <a:cs typeface="American Typewriter"/>
              </a:rPr>
            </a:br>
            <a:r>
              <a:rPr lang="en-US" dirty="0" smtClean="0">
                <a:latin typeface="American Typewriter"/>
                <a:cs typeface="American Typewriter"/>
              </a:rPr>
              <a:t>* </a:t>
            </a:r>
            <a:r>
              <a:rPr lang="en-US" sz="3100" dirty="0" smtClean="0">
                <a:latin typeface="American Typewriter"/>
                <a:cs typeface="American Typewriter"/>
              </a:rPr>
              <a:t>See the video at Fullerton Informer on </a:t>
            </a:r>
            <a:r>
              <a:rPr lang="en-US" sz="3100" dirty="0" err="1" smtClean="0">
                <a:latin typeface="American Typewriter"/>
                <a:cs typeface="American Typewriter"/>
              </a:rPr>
              <a:t>Youtube.com</a:t>
            </a:r>
            <a:r>
              <a:rPr lang="en-US" sz="3100" dirty="0" smtClean="0">
                <a:latin typeface="American Typewriter"/>
                <a:cs typeface="American Typewriter"/>
              </a:rPr>
              <a:t> </a:t>
            </a:r>
            <a:endParaRPr lang="en-US" sz="3100" dirty="0"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3303265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3428"/>
            <a:ext cx="7772400" cy="506244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merican Typewriter"/>
                <a:cs typeface="American Typewriter"/>
              </a:rPr>
              <a:t>The School was questioned,</a:t>
            </a:r>
            <a:br>
              <a:rPr lang="en-US" dirty="0" smtClean="0">
                <a:latin typeface="American Typewriter"/>
                <a:cs typeface="American Typewriter"/>
              </a:rPr>
            </a:br>
            <a:r>
              <a:rPr lang="en-US" dirty="0" smtClean="0">
                <a:latin typeface="American Typewriter"/>
                <a:cs typeface="American Typewriter"/>
              </a:rPr>
              <a:t> “Are you bring in “Welcoming Schools” or “</a:t>
            </a:r>
            <a:r>
              <a:rPr lang="en-US" dirty="0" err="1" smtClean="0">
                <a:latin typeface="American Typewriter"/>
                <a:cs typeface="American Typewriter"/>
              </a:rPr>
              <a:t>Glsen</a:t>
            </a:r>
            <a:r>
              <a:rPr lang="en-US" dirty="0" smtClean="0">
                <a:latin typeface="American Typewriter"/>
                <a:cs typeface="American Typewriter"/>
              </a:rPr>
              <a:t>?” </a:t>
            </a:r>
            <a:endParaRPr lang="en-US" dirty="0"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1687246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000" dirty="0" smtClean="0"/>
              <a:t>The Anaheim Elementary School Board Denied it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220161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000" dirty="0" smtClean="0"/>
              <a:t>These documents attached state otherwise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736197792"/>
      </p:ext>
    </p:extLst>
  </p:cSld>
  <p:clrMapOvr>
    <a:masterClrMapping/>
  </p:clrMapOvr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890</TotalTime>
  <Words>437</Words>
  <Application>Microsoft Macintosh PowerPoint</Application>
  <PresentationFormat>On-screen Show (4:3)</PresentationFormat>
  <Paragraphs>35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Black</vt:lpstr>
      <vt:lpstr>The Anaheim Elementary School District &amp;  The Deception</vt:lpstr>
      <vt:lpstr>On Friday,  April 27, 2018  in Anaheim, CA</vt:lpstr>
      <vt:lpstr>A flyer was sent home with the “SOME” of the children  from Betsy Ross Elementary School </vt:lpstr>
      <vt:lpstr>SOME of the parents were deeply concerned</vt:lpstr>
      <vt:lpstr>The Principal was contacted via email and phone </vt:lpstr>
      <vt:lpstr>The administrative staff set up a meeting to address the parents concerns  in May 2018   * See the video at Fullerton Informer on Youtube.com </vt:lpstr>
      <vt:lpstr>The School was questioned,  “Are you bring in “Welcoming Schools” or “Glsen?” </vt:lpstr>
      <vt:lpstr>The Anaheim Elementary School Board Denied it </vt:lpstr>
      <vt:lpstr>These documents attached state otherwise</vt:lpstr>
      <vt:lpstr>What is “Welcoming Schools” </vt:lpstr>
      <vt:lpstr>How is it Funded ? </vt:lpstr>
      <vt:lpstr>IMPORTANT NOTE </vt:lpstr>
      <vt:lpstr>What is “Welcoming Schools”?</vt:lpstr>
      <vt:lpstr>How is it implemented?</vt:lpstr>
      <vt:lpstr>What else does this program do ? </vt:lpstr>
      <vt:lpstr>Unsuspecting Parents … </vt:lpstr>
      <vt:lpstr>The Anaheim Elementary School Has been planning for MONTHS to implement “Welcoming School.” </vt:lpstr>
      <vt:lpstr>… With no intention of …….telling the parents.</vt:lpstr>
      <vt:lpstr>Just like when Betsy Ross Elementary School and the LGBT Agency of Orange County were planning to have “Diversity Week” on April 30 – May 4, 2018 ….</vt:lpstr>
      <vt:lpstr>And read ….</vt:lpstr>
      <vt:lpstr>PARENTS !!! </vt:lpstr>
      <vt:lpstr>Diversity, Anti-bullying and Acceptance can be taught through Leadership and Empowerment.</vt:lpstr>
      <vt:lpstr>Introducing sexuality when the brain are still forming is negligence and sexual grooming. It is inappropriate and abusive.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Anaheim Elementary School District,  Welcoming Schools  &amp;  The Deception</dc:title>
  <dc:creator>Shanda  Ellsworth</dc:creator>
  <cp:lastModifiedBy>Shanda  Ellsworth</cp:lastModifiedBy>
  <cp:revision>7</cp:revision>
  <dcterms:created xsi:type="dcterms:W3CDTF">2018-10-27T03:46:24Z</dcterms:created>
  <dcterms:modified xsi:type="dcterms:W3CDTF">2018-10-27T18:36:41Z</dcterms:modified>
</cp:coreProperties>
</file>